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WkjYImx9L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5400" b="1" dirty="0" err="1" smtClean="0">
                <a:latin typeface="Algerian" panose="04020705040A02060702" pitchFamily="82" charset="0"/>
              </a:rPr>
              <a:t>Guillaume</a:t>
            </a:r>
            <a:r>
              <a:rPr lang="cs-CZ" sz="5400" b="1" dirty="0" smtClean="0">
                <a:latin typeface="Algerian" panose="04020705040A02060702" pitchFamily="82" charset="0"/>
              </a:rPr>
              <a:t> de </a:t>
            </a:r>
            <a:r>
              <a:rPr lang="cs-CZ" sz="5400" b="1" dirty="0" err="1" smtClean="0">
                <a:latin typeface="Algerian" panose="04020705040A02060702" pitchFamily="82" charset="0"/>
              </a:rPr>
              <a:t>Machaut</a:t>
            </a:r>
            <a:endParaRPr lang="cs-CZ" sz="5400" b="1" dirty="0">
              <a:latin typeface="Algerian" panose="04020705040A02060702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Slavný středověký skladatel se vztahem k českým zemím</a:t>
            </a:r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Guillaume</a:t>
            </a:r>
            <a:r>
              <a:rPr lang="cs-CZ" b="1" dirty="0" smtClean="0"/>
              <a:t> de </a:t>
            </a:r>
            <a:r>
              <a:rPr lang="cs-CZ" b="1" dirty="0" err="1" smtClean="0"/>
              <a:t>Machaut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dirty="0" smtClean="0"/>
              <a:t>- </a:t>
            </a:r>
            <a:r>
              <a:rPr lang="cs-CZ" sz="3600" dirty="0" err="1" smtClean="0"/>
              <a:t>Douce</a:t>
            </a:r>
            <a:r>
              <a:rPr lang="cs-CZ" sz="3600" dirty="0" smtClean="0"/>
              <a:t> Dame </a:t>
            </a:r>
            <a:r>
              <a:rPr lang="cs-CZ" sz="3600" dirty="0" err="1" smtClean="0"/>
              <a:t>Jolie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>
                <a:hlinkClick r:id="rId2"/>
              </a:rPr>
              <a:t>https</a:t>
            </a:r>
            <a:r>
              <a:rPr lang="cs-CZ" sz="2800" dirty="0">
                <a:hlinkClick r:id="rId2"/>
              </a:rPr>
              <a:t>://</a:t>
            </a:r>
            <a:r>
              <a:rPr lang="cs-CZ" sz="2800" dirty="0" smtClean="0">
                <a:hlinkClick r:id="rId2"/>
              </a:rPr>
              <a:t>www.youtube.com/watch?v=sWkjYImx9Lc</a:t>
            </a:r>
            <a:endParaRPr lang="cs-CZ" sz="2800" dirty="0" smtClean="0"/>
          </a:p>
          <a:p>
            <a:endParaRPr lang="cs-CZ" dirty="0" smtClean="0"/>
          </a:p>
          <a:p>
            <a:r>
              <a:rPr lang="cs-CZ" dirty="0" smtClean="0"/>
              <a:t>Poslechněte si ukázku a zamyslete se nad tím, zda jde o píseň: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a) duchovní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b) milostnou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c) o rytířích</a:t>
            </a:r>
          </a:p>
          <a:p>
            <a:pPr marL="0" indent="0">
              <a:buNone/>
            </a:pPr>
            <a:r>
              <a:rPr lang="cs-CZ" dirty="0" smtClean="0"/>
              <a:t> V jakém je píseň jazyce?</a:t>
            </a:r>
          </a:p>
        </p:txBody>
      </p:sp>
    </p:spTree>
    <p:extLst>
      <p:ext uri="{BB962C8B-B14F-4D97-AF65-F5344CB8AC3E}">
        <p14:creationId xmlns:p14="http://schemas.microsoft.com/office/powerpoint/2010/main" val="19327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Guillaume</a:t>
            </a:r>
            <a:r>
              <a:rPr lang="cs-CZ" b="1" dirty="0" smtClean="0"/>
              <a:t> de </a:t>
            </a:r>
            <a:r>
              <a:rPr lang="cs-CZ" b="1" dirty="0" err="1" smtClean="0"/>
              <a:t>Machaut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/>
          </a:bodyPr>
          <a:lstStyle/>
          <a:p>
            <a:r>
              <a:rPr lang="cs-CZ" dirty="0" err="1" smtClean="0"/>
              <a:t>Guillaume</a:t>
            </a:r>
            <a:r>
              <a:rPr lang="cs-CZ" dirty="0" smtClean="0"/>
              <a:t> = Vilém</a:t>
            </a:r>
          </a:p>
          <a:p>
            <a:r>
              <a:rPr lang="cs-CZ" dirty="0" smtClean="0"/>
              <a:t>Žil ve 14. století n. l.</a:t>
            </a:r>
          </a:p>
          <a:p>
            <a:r>
              <a:rPr lang="cs-CZ" dirty="0" smtClean="0"/>
              <a:t>Byl francouzským rytířem ve službách českého krále.</a:t>
            </a:r>
          </a:p>
          <a:p>
            <a:r>
              <a:rPr lang="cs-CZ" dirty="0"/>
              <a:t>V</a:t>
            </a:r>
            <a:r>
              <a:rPr lang="cs-CZ" dirty="0" smtClean="0"/>
              <a:t>ěnoval se psaní básní a skládání rytířských písní.</a:t>
            </a:r>
          </a:p>
          <a:p>
            <a:r>
              <a:rPr lang="cs-CZ" dirty="0" smtClean="0"/>
              <a:t>Konec života strávil ve Francii jako kněz.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628799"/>
            <a:ext cx="2808312" cy="432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0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Jakému českému králi </a:t>
            </a:r>
            <a:r>
              <a:rPr lang="cs-CZ" b="1" dirty="0" err="1" smtClean="0"/>
              <a:t>Guillaume</a:t>
            </a:r>
            <a:r>
              <a:rPr lang="cs-CZ" b="1" dirty="0" smtClean="0"/>
              <a:t> de </a:t>
            </a:r>
            <a:r>
              <a:rPr lang="cs-CZ" b="1" dirty="0" err="1" smtClean="0"/>
              <a:t>Machaut</a:t>
            </a:r>
            <a:r>
              <a:rPr lang="cs-CZ" b="1" dirty="0" smtClean="0"/>
              <a:t> sloužil?</a:t>
            </a:r>
            <a:br>
              <a:rPr lang="cs-CZ" b="1" dirty="0" smtClean="0"/>
            </a:br>
            <a:r>
              <a:rPr lang="cs-CZ" sz="2000" b="1" dirty="0" smtClean="0"/>
              <a:t>Na obrázku ten vlevo, vpravo jeho syn: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028" y="1600200"/>
            <a:ext cx="6861943" cy="4525963"/>
          </a:xfrm>
        </p:spPr>
      </p:pic>
    </p:spTree>
    <p:extLst>
      <p:ext uri="{BB962C8B-B14F-4D97-AF65-F5344CB8AC3E}">
        <p14:creationId xmlns:p14="http://schemas.microsoft.com/office/powerpoint/2010/main" val="111987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Zajímavost: </a:t>
            </a:r>
            <a:r>
              <a:rPr lang="cs-CZ" b="1" dirty="0" err="1" smtClean="0"/>
              <a:t>Guillaume</a:t>
            </a:r>
            <a:r>
              <a:rPr lang="cs-CZ" b="1" dirty="0" smtClean="0"/>
              <a:t> </a:t>
            </a:r>
            <a:r>
              <a:rPr lang="cs-CZ" b="1" dirty="0" smtClean="0"/>
              <a:t>de </a:t>
            </a:r>
            <a:r>
              <a:rPr lang="cs-CZ" b="1" dirty="0" err="1" smtClean="0"/>
              <a:t>Machaut</a:t>
            </a:r>
            <a:r>
              <a:rPr lang="cs-CZ" b="1" dirty="0" smtClean="0"/>
              <a:t> o Janu Lucemburském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Guillaume</a:t>
            </a:r>
            <a:r>
              <a:rPr lang="cs-CZ" dirty="0" smtClean="0"/>
              <a:t> zmiňuje svého pána i v některých svých skladbách. Např. v básni s názvem </a:t>
            </a:r>
            <a:r>
              <a:rPr lang="cs-CZ" b="1" dirty="0" smtClean="0"/>
              <a:t>Soud českého krále </a:t>
            </a:r>
            <a:r>
              <a:rPr lang="cs-CZ" dirty="0" smtClean="0"/>
              <a:t>vystupuje jako neomylný a spravedlivý soudce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Jan Lucemburský v ní rozhoduje spor o to, kdo má právo být více nešťastný:</a:t>
            </a:r>
          </a:p>
          <a:p>
            <a:r>
              <a:rPr lang="cs-CZ" dirty="0"/>
              <a:t>A</a:t>
            </a:r>
            <a:r>
              <a:rPr lang="cs-CZ" dirty="0" smtClean="0"/>
              <a:t>) Mladá dívka zamilovaná do rytíře, který hrdinsky zahynul</a:t>
            </a:r>
          </a:p>
          <a:p>
            <a:r>
              <a:rPr lang="cs-CZ" dirty="0" smtClean="0"/>
              <a:t>B) Rytíř, který miluje dívku, jejíž srdce patří jinému muži</a:t>
            </a:r>
          </a:p>
          <a:p>
            <a:r>
              <a:rPr lang="cs-CZ" dirty="0" smtClean="0"/>
              <a:t>Jak myslíte, že český král rozhodl</a:t>
            </a:r>
            <a:r>
              <a:rPr lang="cs-CZ" dirty="0" smtClean="0"/>
              <a:t>? </a:t>
            </a:r>
            <a:r>
              <a:rPr lang="cs-CZ" smtClean="0"/>
              <a:t>	           </a:t>
            </a:r>
            <a:r>
              <a:rPr lang="cs-CZ" sz="1000" smtClean="0"/>
              <a:t>(</a:t>
            </a:r>
            <a:r>
              <a:rPr lang="cs-CZ" sz="1000" dirty="0" smtClean="0"/>
              <a:t>B </a:t>
            </a:r>
            <a:r>
              <a:rPr lang="cs-CZ" sz="1000" smtClean="0"/>
              <a:t>je správně)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32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Zápis: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400" b="1" u="sng" dirty="0" err="1" smtClean="0"/>
              <a:t>Guillaume</a:t>
            </a:r>
            <a:r>
              <a:rPr lang="cs-CZ" sz="4400" b="1" u="sng" dirty="0" smtClean="0"/>
              <a:t> (= Vilém) de </a:t>
            </a:r>
            <a:r>
              <a:rPr lang="cs-CZ" sz="4400" b="1" u="sng" dirty="0" err="1" smtClean="0"/>
              <a:t>Machaut</a:t>
            </a:r>
            <a:endParaRPr lang="cs-CZ" sz="4400" b="1" u="sng" dirty="0" smtClean="0"/>
          </a:p>
          <a:p>
            <a:pPr>
              <a:buFontTx/>
              <a:buChar char="-"/>
            </a:pPr>
            <a:r>
              <a:rPr lang="cs-CZ" dirty="0" smtClean="0"/>
              <a:t>Žil ve 14. století</a:t>
            </a:r>
          </a:p>
          <a:p>
            <a:pPr>
              <a:buFontTx/>
              <a:buChar char="-"/>
            </a:pPr>
            <a:r>
              <a:rPr lang="cs-CZ" dirty="0" smtClean="0"/>
              <a:t>Byl sekretářem Jana Lucemburského</a:t>
            </a:r>
          </a:p>
          <a:p>
            <a:pPr>
              <a:buFontTx/>
              <a:buChar char="-"/>
            </a:pPr>
            <a:r>
              <a:rPr lang="cs-CZ" dirty="0" smtClean="0"/>
              <a:t>Skládal rytířské písně (písně o lásce a rytířích)</a:t>
            </a:r>
          </a:p>
          <a:p>
            <a:pPr>
              <a:buFontTx/>
              <a:buChar char="-"/>
            </a:pPr>
            <a:r>
              <a:rPr lang="cs-CZ" dirty="0" smtClean="0"/>
              <a:t>Slavná píseň: </a:t>
            </a:r>
            <a:r>
              <a:rPr lang="cs-CZ" dirty="0" err="1" smtClean="0"/>
              <a:t>Douce</a:t>
            </a:r>
            <a:r>
              <a:rPr lang="cs-CZ" dirty="0" smtClean="0"/>
              <a:t> Dame </a:t>
            </a:r>
            <a:r>
              <a:rPr lang="cs-CZ" dirty="0" err="1" smtClean="0"/>
              <a:t>Jolie</a:t>
            </a:r>
            <a:r>
              <a:rPr lang="cs-CZ" dirty="0" smtClean="0"/>
              <a:t> (= Sladká </a:t>
            </a:r>
            <a:r>
              <a:rPr lang="cs-CZ" smtClean="0"/>
              <a:t>krásná paní)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4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219</Words>
  <Application>Microsoft Office PowerPoint</Application>
  <PresentationFormat>Předvádění na obrazovce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Guillaume de Machaut</vt:lpstr>
      <vt:lpstr>Guillaume de Machaut - Douce Dame Jolie</vt:lpstr>
      <vt:lpstr>Guillaume de Machaut</vt:lpstr>
      <vt:lpstr>Jakému českému králi Guillaume de Machaut sloužil? Na obrázku ten vlevo, vpravo jeho syn:</vt:lpstr>
      <vt:lpstr>Zajímavost: Guillaume de Machaut o Janu Lucemburském</vt:lpstr>
      <vt:lpstr>Zápis: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Guillaume de Machaut</dc:title>
  <dc:creator>Matouš Kotek</dc:creator>
  <cp:lastModifiedBy>Matouš Kotek</cp:lastModifiedBy>
  <cp:revision>10</cp:revision>
  <dcterms:created xsi:type="dcterms:W3CDTF">2020-10-06T09:49:29Z</dcterms:created>
  <dcterms:modified xsi:type="dcterms:W3CDTF">2020-10-06T13:18:19Z</dcterms:modified>
</cp:coreProperties>
</file>